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64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3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79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3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01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50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1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6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C4DB6-7920-BA46-AFA5-7D4A9D16E9BB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97967-43DE-F442-9FAE-C8C57E24F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65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ISIS Cartoons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0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ng-ISIS-NRD-600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96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52303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360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51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IS-Swar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150"/>
            <a:ext cx="9144000" cy="691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54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eefeM201409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Macintosh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ISIS Cartoons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ISIS Cartoons</dc:title>
  <dc:creator>Jayde Driscoll</dc:creator>
  <cp:lastModifiedBy>Jayde Driscoll</cp:lastModifiedBy>
  <cp:revision>2</cp:revision>
  <dcterms:created xsi:type="dcterms:W3CDTF">2016-03-23T14:52:38Z</dcterms:created>
  <dcterms:modified xsi:type="dcterms:W3CDTF">2016-03-24T12:22:27Z</dcterms:modified>
</cp:coreProperties>
</file>